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82" r:id="rId3"/>
    <p:sldId id="273" r:id="rId5"/>
    <p:sldId id="283" r:id="rId6"/>
    <p:sldId id="284" r:id="rId7"/>
  </p:sldIdLst>
  <p:sldSz cx="9144000" cy="6858000" type="screen4x3"/>
  <p:notesSz cx="6797675" cy="9928225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8000"/>
    <a:srgbClr val="33CC33"/>
    <a:srgbClr val="33CCCC"/>
    <a:srgbClr val="00CC00"/>
    <a:srgbClr val="00CC66"/>
    <a:srgbClr val="009999"/>
    <a:srgbClr val="00CC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80928" autoAdjust="0"/>
  </p:normalViewPr>
  <p:slideViewPr>
    <p:cSldViewPr>
      <p:cViewPr varScale="1">
        <p:scale>
          <a:sx n="88" d="100"/>
          <a:sy n="88" d="100"/>
        </p:scale>
        <p:origin x="21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77E11-1F7D-4EF9-AC7E-9DD0C687AA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80A6D-E8DE-43AB-A31A-539C4861A4D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9872-4E34-4908-82FE-F397AC9E16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6FABA-FF99-49D3-B342-DDC23FA9D92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58F3D294-6259-4328-94BD-911C4D0EF0D1}" type="slidenum">
              <a:rPr lang="zh-CN" altLang="en-US" b="0" smtClean="0">
                <a:solidFill>
                  <a:srgbClr val="000000"/>
                </a:solidFill>
              </a:rPr>
            </a:fld>
            <a:endParaRPr lang="en-US" altLang="zh-CN" b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6FABA-FF99-49D3-B342-DDC23FA9D92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755576" y="1128341"/>
            <a:ext cx="7632848" cy="860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defRPr/>
            </a:pPr>
            <a:r>
              <a:rPr kumimoji="1" lang="zh-CN" altLang="en-US" sz="4000" b="1" dirty="0" smtClean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高层次人才期满考核</a:t>
            </a:r>
            <a:endParaRPr kumimoji="1" lang="zh-CN" altLang="en-US" sz="4000" b="1" dirty="0" smtClean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1187350" y="1989092"/>
            <a:ext cx="671200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412013" y="2060977"/>
            <a:ext cx="3672408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所在学院：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人才类型：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所属学科：</a:t>
            </a:r>
            <a:endParaRPr lang="en-US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姓    名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工作单位：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聘    期：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" y="0"/>
            <a:ext cx="9143986" cy="8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5"/>
          <p:cNvSpPr txBox="1">
            <a:spLocks noChangeArrowheads="1"/>
          </p:cNvSpPr>
          <p:nvPr/>
        </p:nvSpPr>
        <p:spPr bwMode="auto">
          <a:xfrm>
            <a:off x="2412013" y="44411"/>
            <a:ext cx="41044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汇  报  提</a:t>
            </a:r>
            <a:r>
              <a:rPr kumimoji="1" lang="en-US" altLang="zh-CN" sz="4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 </a:t>
            </a:r>
            <a:r>
              <a:rPr kumimoji="1" lang="zh-CN" altLang="en-US" sz="4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纲</a:t>
            </a:r>
            <a:endParaRPr kumimoji="1" lang="zh-CN" alt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1520" y="1596197"/>
            <a:ext cx="8352928" cy="2183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25475" indent="-44640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</a:rPr>
              <a:t>一、履行岗位职责、完成岗位目标和任务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</a:rPr>
              <a:t>情况</a:t>
            </a:r>
            <a:endParaRPr lang="en-US" altLang="zh-CN" sz="2800" b="1" dirty="0" smtClean="0">
              <a:solidFill>
                <a:schemeClr val="tx1"/>
              </a:solidFill>
              <a:latin typeface="黑体" panose="02010609060101010101" pitchFamily="49" charset="-122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</a:rPr>
              <a:t>二、代表性成果简介</a:t>
            </a:r>
            <a:endParaRPr lang="en-US" altLang="zh-CN" sz="2800" b="1" dirty="0" smtClean="0">
              <a:solidFill>
                <a:schemeClr val="tx1"/>
              </a:solidFill>
              <a:latin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endParaRPr lang="en-US" altLang="zh-CN" sz="2800" b="1" spc="6000" dirty="0" smtClean="0">
              <a:solidFill>
                <a:schemeClr val="tx1"/>
              </a:solidFill>
              <a:latin typeface="黑体" panose="02010609060101010101" pitchFamily="49" charset="-122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188640"/>
            <a:ext cx="756084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一、履行岗位职责、完成岗位目标和任务情况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5605" y="1268730"/>
          <a:ext cx="8352790" cy="518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105"/>
                <a:gridCol w="3712210"/>
                <a:gridCol w="2784475"/>
              </a:tblGrid>
              <a:tr h="8204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合同规定任务</a:t>
                      </a:r>
                      <a:endParaRPr lang="zh-CN" alt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完成任务情况</a:t>
                      </a:r>
                      <a:endParaRPr lang="zh-CN" altLang="en-US" sz="2400" dirty="0"/>
                    </a:p>
                  </a:txBody>
                  <a:tcPr anchor="ctr" anchorCtr="1"/>
                </a:tc>
              </a:tr>
              <a:tr h="14547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教学工作</a:t>
                      </a:r>
                      <a:endParaRPr lang="zh-CN" altLang="en-US" sz="20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4541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科研工作</a:t>
                      </a:r>
                      <a:endParaRPr lang="zh-CN" altLang="en-US" sz="20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4554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其他</a:t>
                      </a:r>
                      <a:endParaRPr lang="zh-CN" altLang="en-US" sz="20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188640"/>
            <a:ext cx="7560840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二、代表性成果简介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d6942e8d-1c27-41bf-9e44-78d06963e448}"/>
  <p:tag name="TABLE_ENDDRAG_ORIGIN_RECT" val="657*408"/>
  <p:tag name="TABLE_ENDDRAG_RECT" val="31*99*657*408"/>
</p:tagLst>
</file>

<file path=ppt/tags/tag2.xml><?xml version="1.0" encoding="utf-8"?>
<p:tagLst xmlns:p="http://schemas.openxmlformats.org/presentationml/2006/main">
  <p:tag name="KSO_WPP_MARK_KEY" val="57015bea-b861-450f-9649-77aa7338131e"/>
  <p:tag name="COMMONDATA" val="eyJoZGlkIjoiMjM4NDZiN2U3Zjk1NGMyYzU5NGUzM2YwY2RiY2MwMWU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WPS 演示</Application>
  <PresentationFormat>全屏显示(4:3)</PresentationFormat>
  <Paragraphs>29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黑体</vt:lpstr>
      <vt:lpstr>Times New Roman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Thinkpad</dc:creator>
  <cp:lastModifiedBy>余沛</cp:lastModifiedBy>
  <cp:revision>616</cp:revision>
  <cp:lastPrinted>2019-07-02T11:51:00Z</cp:lastPrinted>
  <dcterms:created xsi:type="dcterms:W3CDTF">2019-06-20T12:47:00Z</dcterms:created>
  <dcterms:modified xsi:type="dcterms:W3CDTF">2022-12-01T06:25:59Z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21A9E22CDAEA478DA0612143CBF8A688</vt:lpwstr>
  </property>
  <property fmtid="{D5CDD505-2E9C-101B-9397-08002B2CF9AE}" pid="3" name="KSOProductBuildVer">
    <vt:lpwstr>2052-11.1.0.12763</vt:lpwstr>
  </property>
</Properties>
</file>