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0"/>
  </p:handoutMasterIdLst>
  <p:sldIdLst>
    <p:sldId id="288" r:id="rId3"/>
    <p:sldId id="273" r:id="rId5"/>
    <p:sldId id="289" r:id="rId6"/>
    <p:sldId id="284" r:id="rId7"/>
    <p:sldId id="285" r:id="rId8"/>
    <p:sldId id="286" r:id="rId9"/>
  </p:sldIdLst>
  <p:sldSz cx="9144000" cy="6858000" type="screen4x3"/>
  <p:notesSz cx="6797675" cy="9928225"/>
  <p:custDataLst>
    <p:tags r:id="rId1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FF"/>
    <a:srgbClr val="008000"/>
    <a:srgbClr val="33CC33"/>
    <a:srgbClr val="33CCCC"/>
    <a:srgbClr val="00CC00"/>
    <a:srgbClr val="00CC66"/>
    <a:srgbClr val="009999"/>
    <a:srgbClr val="00CC99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 autoAdjust="0"/>
    <p:restoredTop sz="80928" autoAdjust="0"/>
  </p:normalViewPr>
  <p:slideViewPr>
    <p:cSldViewPr>
      <p:cViewPr varScale="1">
        <p:scale>
          <a:sx n="88" d="100"/>
          <a:sy n="88" d="100"/>
        </p:scale>
        <p:origin x="219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gs" Target="tags/tag2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077E11-1F7D-4EF9-AC7E-9DD0C687AA0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080A6D-E8DE-43AB-A31A-539C4861A4D1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8F9872-4E34-4908-82FE-F397AC9E16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56FABA-FF99-49D3-B342-DDC23FA9D92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fld id="{58F3D294-6259-4328-94BD-911C4D0EF0D1}" type="slidenum">
              <a:rPr lang="zh-CN" altLang="en-US" b="0" smtClean="0">
                <a:solidFill>
                  <a:srgbClr val="000000"/>
                </a:solidFill>
              </a:rPr>
            </a:fld>
            <a:endParaRPr lang="en-US" altLang="zh-CN" b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6FABA-FF99-49D3-B342-DDC23FA9D92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DA7C-92E7-4D9E-BC11-ECEFE3A69A6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351C-15EB-46D5-B220-4BD814C088E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DA7C-92E7-4D9E-BC11-ECEFE3A69A6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351C-15EB-46D5-B220-4BD814C088E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DA7C-92E7-4D9E-BC11-ECEFE3A69A6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351C-15EB-46D5-B220-4BD814C088E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DA7C-92E7-4D9E-BC11-ECEFE3A69A6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351C-15EB-46D5-B220-4BD814C088E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DA7C-92E7-4D9E-BC11-ECEFE3A69A6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351C-15EB-46D5-B220-4BD814C088E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DA7C-92E7-4D9E-BC11-ECEFE3A69A6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351C-15EB-46D5-B220-4BD814C088E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DA7C-92E7-4D9E-BC11-ECEFE3A69A6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351C-15EB-46D5-B220-4BD814C088E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DA7C-92E7-4D9E-BC11-ECEFE3A69A6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351C-15EB-46D5-B220-4BD814C088E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DA7C-92E7-4D9E-BC11-ECEFE3A69A6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351C-15EB-46D5-B220-4BD814C088E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DA7C-92E7-4D9E-BC11-ECEFE3A69A6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351C-15EB-46D5-B220-4BD814C088E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DA7C-92E7-4D9E-BC11-ECEFE3A69A6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C351C-15EB-46D5-B220-4BD814C088E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DDA7C-92E7-4D9E-BC11-ECEFE3A69A6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C351C-15EB-46D5-B220-4BD814C088E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755576" y="1128341"/>
            <a:ext cx="7632848" cy="860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  <a:defRPr/>
            </a:pPr>
            <a:r>
              <a:rPr kumimoji="1" lang="zh-CN" altLang="en-US" sz="4000" b="1" dirty="0" smtClean="0"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高层次人才期中考核</a:t>
            </a:r>
            <a:endParaRPr kumimoji="1" lang="zh-CN" altLang="en-US" sz="4000" b="1" dirty="0" smtClean="0"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cxnSp>
        <p:nvCxnSpPr>
          <p:cNvPr id="16" name="直接连接符 15"/>
          <p:cNvCxnSpPr/>
          <p:nvPr/>
        </p:nvCxnSpPr>
        <p:spPr bwMode="auto">
          <a:xfrm>
            <a:off x="1187350" y="1989092"/>
            <a:ext cx="6712004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框 2"/>
          <p:cNvSpPr txBox="1"/>
          <p:nvPr/>
        </p:nvSpPr>
        <p:spPr>
          <a:xfrm>
            <a:off x="2412013" y="2060977"/>
            <a:ext cx="3672408" cy="378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所在学院：</a:t>
            </a:r>
            <a:endParaRPr lang="zh-CN" altLang="en-US" sz="20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人才类型：</a:t>
            </a:r>
            <a:endParaRPr lang="zh-CN" altLang="en-US" sz="20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所属学科：</a:t>
            </a:r>
            <a:endParaRPr lang="en-US" altLang="zh-CN" sz="20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姓    名</a:t>
            </a:r>
            <a:r>
              <a:rPr lang="zh-CN" altLang="en-US" sz="20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：</a:t>
            </a:r>
            <a:endParaRPr lang="en-US" altLang="zh-CN" sz="2000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工作单位：</a:t>
            </a:r>
            <a:endParaRPr lang="zh-CN" altLang="en-US" sz="20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200000"/>
              </a:lnSpc>
            </a:pPr>
            <a:r>
              <a:rPr lang="zh-CN" altLang="en-US" sz="2000" b="1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聘    期：</a:t>
            </a:r>
            <a:endParaRPr lang="zh-CN" altLang="en-US" sz="2000" b="1" dirty="0" smtClean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4" y="0"/>
            <a:ext cx="9143986" cy="854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5"/>
          <p:cNvSpPr txBox="1">
            <a:spLocks noChangeArrowheads="1"/>
          </p:cNvSpPr>
          <p:nvPr/>
        </p:nvSpPr>
        <p:spPr bwMode="auto">
          <a:xfrm>
            <a:off x="2483768" y="67271"/>
            <a:ext cx="4104456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36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kumimoji="1" sz="36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kumimoji="1" sz="36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kumimoji="1" sz="36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kumimoji="1" sz="36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4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汇  报  内  容</a:t>
            </a:r>
            <a:endParaRPr kumimoji="1" lang="zh-CN" altLang="en-US" sz="4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251520" y="1596197"/>
            <a:ext cx="8352928" cy="2908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25475" indent="-44640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algn="just">
              <a:lnSpc>
                <a:spcPct val="150000"/>
              </a:lnSpc>
              <a:spcBef>
                <a:spcPts val="600"/>
              </a:spcBef>
              <a:buClr>
                <a:srgbClr val="0000FF"/>
              </a:buClr>
              <a:buSzPct val="90000"/>
              <a:buNone/>
            </a:pPr>
            <a:r>
              <a:rPr lang="zh-CN" altLang="en-US" sz="2800" b="1" dirty="0">
                <a:solidFill>
                  <a:schemeClr val="tx1"/>
                </a:solidFill>
                <a:latin typeface="黑体" panose="02010609060101010101" pitchFamily="49" charset="-122"/>
              </a:rPr>
              <a:t>一、履行岗位职责、完成岗位目标和任务</a:t>
            </a:r>
            <a:r>
              <a:rPr lang="zh-CN" altLang="en-US" sz="2800" b="1" dirty="0" smtClean="0">
                <a:solidFill>
                  <a:schemeClr val="tx1"/>
                </a:solidFill>
                <a:latin typeface="黑体" panose="02010609060101010101" pitchFamily="49" charset="-122"/>
              </a:rPr>
              <a:t>情况</a:t>
            </a:r>
            <a:endParaRPr lang="en-US" altLang="zh-CN" sz="2800" b="1" dirty="0" smtClean="0">
              <a:solidFill>
                <a:schemeClr val="tx1"/>
              </a:solidFill>
              <a:latin typeface="黑体" panose="02010609060101010101" pitchFamily="49" charset="-122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buClr>
                <a:srgbClr val="0000FF"/>
              </a:buClr>
              <a:buSzPct val="90000"/>
              <a:buNone/>
            </a:pPr>
            <a:r>
              <a:rPr lang="zh-CN" altLang="en-US" sz="2800" b="1" dirty="0" smtClean="0">
                <a:solidFill>
                  <a:schemeClr val="tx1"/>
                </a:solidFill>
                <a:latin typeface="黑体" panose="02010609060101010101" pitchFamily="49" charset="-122"/>
              </a:rPr>
              <a:t>二</a:t>
            </a:r>
            <a:r>
              <a:rPr lang="zh-CN" altLang="en-US" sz="2800" b="1" dirty="0">
                <a:solidFill>
                  <a:schemeClr val="tx1"/>
                </a:solidFill>
                <a:latin typeface="黑体" panose="02010609060101010101" pitchFamily="49" charset="-122"/>
              </a:rPr>
              <a:t>、工作进展</a:t>
            </a:r>
            <a:r>
              <a:rPr lang="zh-CN" altLang="en-US" sz="2800" b="1" dirty="0" smtClean="0">
                <a:solidFill>
                  <a:schemeClr val="tx1"/>
                </a:solidFill>
                <a:latin typeface="黑体" panose="02010609060101010101" pitchFamily="49" charset="-122"/>
              </a:rPr>
              <a:t>情况</a:t>
            </a:r>
            <a:endParaRPr lang="en-US" altLang="zh-CN" sz="2800" b="1" dirty="0" smtClean="0">
              <a:solidFill>
                <a:schemeClr val="tx1"/>
              </a:solidFill>
              <a:latin typeface="黑体" panose="02010609060101010101" pitchFamily="49" charset="-122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buClr>
                <a:srgbClr val="0000FF"/>
              </a:buClr>
              <a:buSzPct val="90000"/>
              <a:buNone/>
            </a:pPr>
            <a:r>
              <a:rPr lang="zh-CN" altLang="en-US" sz="2800" b="1" dirty="0" smtClean="0">
                <a:solidFill>
                  <a:schemeClr val="tx1"/>
                </a:solidFill>
                <a:latin typeface="黑体" panose="02010609060101010101" pitchFamily="49" charset="-122"/>
              </a:rPr>
              <a:t>三、存在的问题</a:t>
            </a:r>
            <a:endParaRPr lang="en-US" altLang="zh-CN" sz="2800" b="1" spc="6000" dirty="0">
              <a:solidFill>
                <a:schemeClr val="tx1"/>
              </a:solidFill>
              <a:latin typeface="黑体" panose="02010609060101010101" pitchFamily="49" charset="-122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buClr>
                <a:srgbClr val="0000FF"/>
              </a:buClr>
              <a:buSzPct val="90000"/>
              <a:buNone/>
            </a:pPr>
            <a:r>
              <a:rPr lang="zh-CN" altLang="en-US" sz="2800" b="1" dirty="0">
                <a:solidFill>
                  <a:schemeClr val="tx1"/>
                </a:solidFill>
                <a:latin typeface="黑体" panose="02010609060101010101" pitchFamily="49" charset="-122"/>
              </a:rPr>
              <a:t>四</a:t>
            </a:r>
            <a:r>
              <a:rPr lang="zh-CN" altLang="en-US" sz="2800" b="1" dirty="0" smtClean="0">
                <a:solidFill>
                  <a:schemeClr val="tx1"/>
                </a:solidFill>
                <a:latin typeface="黑体" panose="02010609060101010101" pitchFamily="49" charset="-122"/>
              </a:rPr>
              <a:t>、下一步工作计划</a:t>
            </a:r>
            <a:endParaRPr lang="zh-CN" altLang="en-US" sz="2800" b="1" dirty="0" smtClean="0">
              <a:solidFill>
                <a:schemeClr val="tx1"/>
              </a:solidFill>
              <a:latin typeface="黑体" panose="02010609060101010101" pitchFamily="49" charset="-122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836712"/>
            <a:ext cx="9144000" cy="7143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kumimoji="1" lang="zh-CN" altLang="en-US" b="0">
              <a:solidFill>
                <a:sysClr val="windowText" lastClr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836712"/>
            <a:ext cx="9144000" cy="7143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kumimoji="1" lang="zh-CN" altLang="en-US" b="0">
              <a:solidFill>
                <a:sysClr val="windowText" lastClr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07504" y="188640"/>
            <a:ext cx="7560840" cy="637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buClr>
                <a:srgbClr val="0000FF"/>
              </a:buClr>
              <a:buSzPct val="90000"/>
              <a:buNone/>
            </a:pPr>
            <a:r>
              <a:rPr lang="zh-CN" altLang="en-US" sz="2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一、履行岗位职责、完成岗位目标和任务情况</a:t>
            </a:r>
            <a:endParaRPr lang="zh-CN" altLang="en-US" sz="2800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395605" y="1268730"/>
          <a:ext cx="8352790" cy="5184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6105"/>
                <a:gridCol w="3712210"/>
                <a:gridCol w="2784475"/>
              </a:tblGrid>
              <a:tr h="82042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 smtClean="0"/>
                        <a:t>合同规定任务</a:t>
                      </a:r>
                      <a:endParaRPr lang="zh-CN" altLang="en-US" sz="24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dirty="0" smtClean="0"/>
                        <a:t>完成任务情况</a:t>
                      </a:r>
                      <a:endParaRPr lang="zh-CN" altLang="en-US" sz="2400" dirty="0"/>
                    </a:p>
                  </a:txBody>
                  <a:tcPr anchor="ctr" anchorCtr="1"/>
                </a:tc>
              </a:tr>
              <a:tr h="1454785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教学工作</a:t>
                      </a:r>
                      <a:endParaRPr lang="zh-CN" altLang="en-US" sz="2000" b="1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145415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 smtClean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科研工作</a:t>
                      </a:r>
                      <a:endParaRPr lang="zh-CN" altLang="en-US" sz="2000" b="1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45542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b="1" dirty="0">
                          <a:latin typeface="黑体" panose="02010609060101010101" pitchFamily="49" charset="-122"/>
                          <a:ea typeface="黑体" panose="02010609060101010101" pitchFamily="49" charset="-122"/>
                        </a:rPr>
                        <a:t>其他</a:t>
                      </a:r>
                      <a:endParaRPr lang="zh-CN" altLang="en-US" sz="2000" b="1" dirty="0"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836712"/>
            <a:ext cx="9144000" cy="7143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kumimoji="1" lang="zh-CN" altLang="en-US" b="0">
              <a:solidFill>
                <a:sysClr val="windowText" lastClr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07504" y="188640"/>
            <a:ext cx="7560840" cy="637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buClr>
                <a:srgbClr val="0000FF"/>
              </a:buClr>
              <a:buSzPct val="90000"/>
              <a:buNone/>
            </a:pPr>
            <a:r>
              <a:rPr lang="zh-CN" altLang="en-US" sz="2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二、工作进展情况</a:t>
            </a:r>
            <a:endParaRPr lang="zh-CN" altLang="en-US" sz="2800" b="1" dirty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836712"/>
            <a:ext cx="9144000" cy="7143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kumimoji="1" lang="zh-CN" altLang="en-US" b="0">
              <a:solidFill>
                <a:sysClr val="windowText" lastClr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07504" y="188640"/>
            <a:ext cx="7560840" cy="637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buClr>
                <a:srgbClr val="0000FF"/>
              </a:buClr>
              <a:buSzPct val="90000"/>
              <a:buNone/>
            </a:pPr>
            <a:r>
              <a:rPr lang="zh-CN" altLang="en-US" sz="2800" b="1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三、存在的问题</a:t>
            </a:r>
            <a:endParaRPr lang="zh-CN" altLang="en-US" sz="2800" b="1" dirty="0" smtClean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836712"/>
            <a:ext cx="9144000" cy="7143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kumimoji="1" lang="zh-CN" altLang="en-US" b="0">
              <a:solidFill>
                <a:sysClr val="windowText" lastClr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07504" y="188640"/>
            <a:ext cx="7560840" cy="6376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buClr>
                <a:srgbClr val="0000FF"/>
              </a:buClr>
              <a:buSzPct val="90000"/>
              <a:buNone/>
            </a:pPr>
            <a:r>
              <a:rPr lang="zh-CN" altLang="en-US" sz="2800" b="1" dirty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四</a:t>
            </a:r>
            <a:r>
              <a:rPr lang="zh-CN" altLang="en-US" sz="2800" b="1" dirty="0" smtClean="0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、下一步的工作计划</a:t>
            </a:r>
            <a:endParaRPr lang="zh-CN" altLang="en-US" sz="2800" b="1" dirty="0" smtClean="0">
              <a:solidFill>
                <a:schemeClr val="tx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d6942e8d-1c27-41bf-9e44-78d06963e448}"/>
  <p:tag name="TABLE_ENDDRAG_ORIGIN_RECT" val="657*408"/>
  <p:tag name="TABLE_ENDDRAG_RECT" val="31*99*657*408"/>
</p:tagLst>
</file>

<file path=ppt/tags/tag2.xml><?xml version="1.0" encoding="utf-8"?>
<p:tagLst xmlns:p="http://schemas.openxmlformats.org/presentationml/2006/main">
  <p:tag name="KSO_WPP_MARK_KEY" val="c69d7b7f-da9e-400f-8bef-8d426295e0fe"/>
  <p:tag name="COMMONDATA" val="eyJoZGlkIjoiMjM4NDZiN2U3Zjk1NGMyYzU5NGUzM2YwY2RiY2MwMWU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164</Words>
  <Application>WPS 演示</Application>
  <PresentationFormat>全屏显示(4:3)</PresentationFormat>
  <Paragraphs>34</Paragraphs>
  <Slides>6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5" baseType="lpstr">
      <vt:lpstr>Arial</vt:lpstr>
      <vt:lpstr>宋体</vt:lpstr>
      <vt:lpstr>Wingdings</vt:lpstr>
      <vt:lpstr>黑体</vt:lpstr>
      <vt:lpstr>Times New Roman</vt:lpstr>
      <vt:lpstr>微软雅黑</vt:lpstr>
      <vt:lpstr>Arial Unicode MS</vt:lpstr>
      <vt:lpstr>Calibri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Thinkpad</dc:creator>
  <cp:lastModifiedBy>余沛</cp:lastModifiedBy>
  <cp:revision>610</cp:revision>
  <cp:lastPrinted>2019-07-02T11:51:00Z</cp:lastPrinted>
  <dcterms:created xsi:type="dcterms:W3CDTF">2019-06-20T12:47:00Z</dcterms:created>
  <dcterms:modified xsi:type="dcterms:W3CDTF">2022-12-01T06:27:01Z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BC391D3119A746478B6CEED33773352A</vt:lpwstr>
  </property>
  <property fmtid="{D5CDD505-2E9C-101B-9397-08002B2CF9AE}" pid="3" name="KSOProductBuildVer">
    <vt:lpwstr>2052-11.1.0.12763</vt:lpwstr>
  </property>
</Properties>
</file>